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6.xml" ContentType="application/vnd.openxmlformats-officedocument.presentationml.tags+xml"/>
  <Override PartName="/ppt/tags/tag25.xml" ContentType="application/vnd.openxmlformats-officedocument.presentationml.tags+xml"/>
  <Override PartName="/ppt/tags/tag12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6.xml" ContentType="application/vnd.openxmlformats-officedocument.presentationml.tags+xml"/>
  <Override PartName="/ppt/tags/tag11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ppt/tags/tag14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33.xml" ContentType="application/vnd.openxmlformats-officedocument.presentationml.tags+xml"/>
  <Override PartName="/ppt/tags/tag21.xml" ContentType="application/vnd.openxmlformats-officedocument.presentationml.tags+xml"/>
  <Override PartName="/ppt/tags/tag1.xml" ContentType="application/vnd.openxmlformats-officedocument.presentationml.tags+xml"/>
  <Override PartName="/ppt/tags/tag15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8" r:id="rId3"/>
    <p:sldId id="569" r:id="rId4"/>
    <p:sldId id="489" r:id="rId5"/>
    <p:sldId id="515" r:id="rId6"/>
    <p:sldId id="539" r:id="rId7"/>
    <p:sldId id="520" r:id="rId8"/>
    <p:sldId id="494" r:id="rId9"/>
    <p:sldId id="541" r:id="rId10"/>
    <p:sldId id="547" r:id="rId11"/>
    <p:sldId id="441" r:id="rId12"/>
    <p:sldId id="585" r:id="rId13"/>
    <p:sldId id="584" r:id="rId14"/>
    <p:sldId id="570" r:id="rId15"/>
    <p:sldId id="543" r:id="rId16"/>
    <p:sldId id="556" r:id="rId17"/>
    <p:sldId id="493" r:id="rId18"/>
    <p:sldId id="544" r:id="rId19"/>
    <p:sldId id="557" r:id="rId20"/>
    <p:sldId id="546" r:id="rId21"/>
    <p:sldId id="453" r:id="rId22"/>
    <p:sldId id="586" r:id="rId23"/>
    <p:sldId id="587" r:id="rId24"/>
    <p:sldId id="549" r:id="rId25"/>
    <p:sldId id="551" r:id="rId26"/>
    <p:sldId id="490" r:id="rId27"/>
    <p:sldId id="447" r:id="rId28"/>
    <p:sldId id="452" r:id="rId29"/>
    <p:sldId id="571" r:id="rId30"/>
    <p:sldId id="550" r:id="rId31"/>
    <p:sldId id="481" r:id="rId32"/>
    <p:sldId id="572" r:id="rId33"/>
    <p:sldId id="578" r:id="rId34"/>
    <p:sldId id="579" r:id="rId35"/>
    <p:sldId id="580" r:id="rId36"/>
    <p:sldId id="581" r:id="rId37"/>
    <p:sldId id="573" r:id="rId38"/>
    <p:sldId id="436" r:id="rId39"/>
    <p:sldId id="458" r:id="rId40"/>
    <p:sldId id="588" r:id="rId41"/>
    <p:sldId id="597" r:id="rId42"/>
    <p:sldId id="598" r:id="rId43"/>
    <p:sldId id="599" r:id="rId44"/>
    <p:sldId id="594" r:id="rId45"/>
    <p:sldId id="574" r:id="rId46"/>
    <p:sldId id="521" r:id="rId47"/>
    <p:sldId id="590" r:id="rId48"/>
    <p:sldId id="529" r:id="rId49"/>
    <p:sldId id="552" r:id="rId50"/>
    <p:sldId id="459" r:id="rId51"/>
    <p:sldId id="491" r:id="rId52"/>
    <p:sldId id="562" r:id="rId53"/>
    <p:sldId id="460" r:id="rId54"/>
    <p:sldId id="463" r:id="rId55"/>
    <p:sldId id="575" r:id="rId56"/>
    <p:sldId id="461" r:id="rId57"/>
    <p:sldId id="553" r:id="rId58"/>
    <p:sldId id="522" r:id="rId59"/>
    <p:sldId id="523" r:id="rId60"/>
    <p:sldId id="530" r:id="rId61"/>
    <p:sldId id="535" r:id="rId62"/>
    <p:sldId id="582" r:id="rId63"/>
    <p:sldId id="576" r:id="rId64"/>
    <p:sldId id="583" r:id="rId65"/>
    <p:sldId id="527" r:id="rId66"/>
    <p:sldId id="577" r:id="rId67"/>
    <p:sldId id="528" r:id="rId68"/>
    <p:sldId id="595" r:id="rId69"/>
    <p:sldId id="596" r:id="rId70"/>
    <p:sldId id="531" r:id="rId71"/>
    <p:sldId id="533" r:id="rId72"/>
  </p:sldIdLst>
  <p:sldSz cx="12192000" cy="6858000"/>
  <p:notesSz cx="7315200" cy="9601200"/>
  <p:custDataLst>
    <p:tags r:id="rId7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 autoAdjust="0"/>
    <p:restoredTop sz="80567" autoAdjust="0"/>
  </p:normalViewPr>
  <p:slideViewPr>
    <p:cSldViewPr>
      <p:cViewPr varScale="1">
        <p:scale>
          <a:sx n="56" d="100"/>
          <a:sy n="56" d="100"/>
        </p:scale>
        <p:origin x="151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ustomXml" Target="../customXml/item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8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16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3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2.png"/><Relationship Id="rId5" Type="http://schemas.openxmlformats.org/officeDocument/2006/relationships/tags" Target="../tags/tag10.xml"/><Relationship Id="rId10" Type="http://schemas.openxmlformats.org/officeDocument/2006/relationships/image" Target="../media/image36.png"/><Relationship Id="rId4" Type="http://schemas.openxmlformats.org/officeDocument/2006/relationships/tags" Target="../tags/tag9.xml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4.xml"/><Relationship Id="rId7" Type="http://schemas.openxmlformats.org/officeDocument/2006/relationships/image" Target="../media/image3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16.xml"/><Relationship Id="rId10" Type="http://schemas.openxmlformats.org/officeDocument/2006/relationships/image" Target="../media/image32.png"/><Relationship Id="rId4" Type="http://schemas.openxmlformats.org/officeDocument/2006/relationships/tags" Target="../tags/tag15.xml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9.xml"/><Relationship Id="rId7" Type="http://schemas.openxmlformats.org/officeDocument/2006/relationships/image" Target="../media/image3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tags" Target="../tags/tag22.xml"/><Relationship Id="rId16" Type="http://schemas.openxmlformats.org/officeDocument/2006/relationships/image" Target="../media/image59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4.png"/><Relationship Id="rId5" Type="http://schemas.openxmlformats.org/officeDocument/2006/relationships/tags" Target="../tags/tag25.xml"/><Relationship Id="rId15" Type="http://schemas.openxmlformats.org/officeDocument/2006/relationships/image" Target="../media/image58.png"/><Relationship Id="rId10" Type="http://schemas.openxmlformats.org/officeDocument/2006/relationships/notesSlide" Target="../notesSlides/notesSlide12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31.xml"/><Relationship Id="rId7" Type="http://schemas.openxmlformats.org/officeDocument/2006/relationships/image" Target="../media/image36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5" Type="http://schemas.openxmlformats.org/officeDocument/2006/relationships/tags" Target="../tags/tag33.xml"/><Relationship Id="rId10" Type="http://schemas.openxmlformats.org/officeDocument/2006/relationships/image" Target="../media/image70.png"/><Relationship Id="rId4" Type="http://schemas.openxmlformats.org/officeDocument/2006/relationships/tags" Target="../tags/tag32.xml"/><Relationship Id="rId9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04" y="2123128"/>
            <a:ext cx="7010398" cy="3276465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504428D6-7CF9-44D6-9FB5-1ECA1C2666D9}"/>
              </a:ext>
            </a:extLst>
          </p:cNvPr>
          <p:cNvSpPr txBox="1"/>
          <p:nvPr/>
        </p:nvSpPr>
        <p:spPr>
          <a:xfrm>
            <a:off x="4495800" y="1306548"/>
            <a:ext cx="4044315" cy="674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300" b="1" spc="-10" dirty="0">
                <a:solidFill>
                  <a:srgbClr val="00B050"/>
                </a:solidFill>
                <a:latin typeface="Calibri"/>
                <a:cs typeface="Calibri"/>
              </a:rPr>
              <a:t>Informed</a:t>
            </a:r>
            <a:r>
              <a:rPr lang="en-US" sz="4300" b="1" spc="-18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lang="en-US" sz="4300" b="1" spc="-10" dirty="0">
                <a:solidFill>
                  <a:srgbClr val="00B050"/>
                </a:solidFill>
                <a:latin typeface="Calibri"/>
                <a:cs typeface="Calibri"/>
              </a:rPr>
              <a:t>Search</a:t>
            </a:r>
            <a:endParaRPr lang="en-US" sz="4300" b="1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9353F0D-7C47-4A7A-AA21-63B9F95F4B77}"/>
              </a:ext>
            </a:extLst>
          </p:cNvPr>
          <p:cNvSpPr txBox="1">
            <a:spLocks/>
          </p:cNvSpPr>
          <p:nvPr/>
        </p:nvSpPr>
        <p:spPr>
          <a:xfrm>
            <a:off x="2007026" y="124018"/>
            <a:ext cx="9021861" cy="822962"/>
          </a:xfrm>
          <a:prstGeom prst="rect">
            <a:avLst/>
          </a:prstGeom>
        </p:spPr>
        <p:txBody>
          <a:bodyPr vert="horz" wrap="square" lIns="0" tIns="139702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89050">
              <a:spcBef>
                <a:spcPts val="100"/>
              </a:spcBef>
            </a:pPr>
            <a:r>
              <a:rPr lang="en-US" dirty="0">
                <a:solidFill>
                  <a:srgbClr val="002060"/>
                </a:solidFill>
              </a:rPr>
              <a:t>CS</a:t>
            </a:r>
            <a:r>
              <a:rPr lang="en-US" spc="-75" dirty="0">
                <a:solidFill>
                  <a:srgbClr val="002060"/>
                </a:solidFill>
              </a:rPr>
              <a:t>E 315</a:t>
            </a:r>
            <a:r>
              <a:rPr lang="en-US" dirty="0">
                <a:solidFill>
                  <a:srgbClr val="002060"/>
                </a:solidFill>
              </a:rPr>
              <a:t>:</a:t>
            </a:r>
            <a:r>
              <a:rPr lang="en-US" spc="-7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Artificial</a:t>
            </a:r>
            <a:r>
              <a:rPr lang="en-US" spc="-70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Intelligence</a:t>
            </a:r>
          </a:p>
        </p:txBody>
      </p:sp>
      <p:pic>
        <p:nvPicPr>
          <p:cNvPr id="10" name="Picture 2" descr="Green University of Bangladesh - Wikipedia">
            <a:extLst>
              <a:ext uri="{FF2B5EF4-FFF2-40B4-BE49-F238E27FC236}">
                <a16:creationId xmlns:a16="http://schemas.microsoft.com/office/drawing/2014/main" id="{20BBB0FA-CFD6-4E29-8C5A-2C8D58971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4018"/>
            <a:ext cx="2895600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UB | Green University of Bangladesh">
            <a:extLst>
              <a:ext uri="{FF2B5EF4-FFF2-40B4-BE49-F238E27FC236}">
                <a16:creationId xmlns:a16="http://schemas.microsoft.com/office/drawing/2014/main" id="{F204940E-E939-4394-9AA9-E43787E7F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193496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42E1B2-D2E9-4753-911B-5C575A1406F6}"/>
              </a:ext>
            </a:extLst>
          </p:cNvPr>
          <p:cNvSpPr txBox="1"/>
          <p:nvPr/>
        </p:nvSpPr>
        <p:spPr>
          <a:xfrm>
            <a:off x="3397131" y="6019800"/>
            <a:ext cx="5434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</a:rPr>
              <a:t>Green University of Bangladesh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CB91796802F5448938A3DF7FF98DFC" ma:contentTypeVersion="3" ma:contentTypeDescription="Create a new document." ma:contentTypeScope="" ma:versionID="1168cd402d5b828259b24dd9ec1f88f6">
  <xsd:schema xmlns:xsd="http://www.w3.org/2001/XMLSchema" xmlns:xs="http://www.w3.org/2001/XMLSchema" xmlns:p="http://schemas.microsoft.com/office/2006/metadata/properties" xmlns:ns2="2215dc7c-7b55-4fdd-b1a7-d419b7091fd2" targetNamespace="http://schemas.microsoft.com/office/2006/metadata/properties" ma:root="true" ma:fieldsID="80f05061b3f498ad98f0acd4f2b5b0ae" ns2:_="">
    <xsd:import namespace="2215dc7c-7b55-4fdd-b1a7-d419b7091f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5dc7c-7b55-4fdd-b1a7-d419b7091f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A9450F-507A-4183-8D1C-B40203A61BBC}"/>
</file>

<file path=customXml/itemProps2.xml><?xml version="1.0" encoding="utf-8"?>
<ds:datastoreItem xmlns:ds="http://schemas.openxmlformats.org/officeDocument/2006/customXml" ds:itemID="{D24A2BB2-1FDC-4E9F-B120-016D31E1A550}"/>
</file>

<file path=customXml/itemProps3.xml><?xml version="1.0" encoding="utf-8"?>
<ds:datastoreItem xmlns:ds="http://schemas.openxmlformats.org/officeDocument/2006/customXml" ds:itemID="{FBE05613-2EC6-46C9-98F0-19888F65D257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38955</TotalTime>
  <Words>2821</Words>
  <Application>Microsoft Office PowerPoint</Application>
  <PresentationFormat>Widescreen</PresentationFormat>
  <Paragraphs>619</Paragraphs>
  <Slides>71</Slides>
  <Notes>12</Notes>
  <HiddenSlides>2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Wingdings</vt:lpstr>
      <vt:lpstr>dan-berkeley-nlp-v1</vt:lpstr>
      <vt:lpstr>PowerPoint Presentation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GUB</cp:lastModifiedBy>
  <cp:revision>2263</cp:revision>
  <cp:lastPrinted>2014-01-28T19:38:34Z</cp:lastPrinted>
  <dcterms:created xsi:type="dcterms:W3CDTF">2004-08-27T04:16:05Z</dcterms:created>
  <dcterms:modified xsi:type="dcterms:W3CDTF">2025-09-23T07:15:48Z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0x010100C0CB91796802F5448938A3DF7FF98DFC</vt:lpwstr>
  </property>
</Properties>
</file>